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5" r:id="rId9"/>
    <p:sldId id="264" r:id="rId10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11"/>
    <p:restoredTop sz="91429"/>
  </p:normalViewPr>
  <p:slideViewPr>
    <p:cSldViewPr snapToGrid="0">
      <p:cViewPr varScale="1">
        <p:scale>
          <a:sx n="117" d="100"/>
          <a:sy n="117" d="100"/>
        </p:scale>
        <p:origin x="6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5.png>
</file>

<file path=ppt/media/image16.png>
</file>

<file path=ppt/media/image3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91C6B-D472-B786-F6BE-68AEFF4DBA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BF55D7-BE1D-AC80-DCC0-2367010E87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A9B7B-16CB-8787-E66D-2F2E797BE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EF05B-E6AA-72D8-EA02-8719CC09D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C765C-AC1E-F761-F16E-E4F7ED56C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62588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6DCE2-E559-7811-5A1E-240665B89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2C3343-95B6-189C-A42A-245C23620F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477333-A959-F200-E411-B6F205065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8B323-CF06-4B91-9192-50C1E5A3C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EA0E9-9BD2-8EA4-E751-ABC563B13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05211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816DB3-170F-CF72-D228-5E421C7768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14512F-7321-258D-46C4-88F0FD3254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C3D506-884D-858A-8939-41F6EDA07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9082A9-4877-27D6-BC56-1D11D994D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CDBC7-918A-D14A-8660-67EB9E15A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80419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7CE2D-82D4-D91F-D96A-714A1B873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9E827-64A8-8422-FEAB-9C2A972BF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88B92-91E1-F210-FAB0-AC99015E8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497DC-DBF6-B279-3FE9-25C598465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BA62D-0E09-A86D-E5AE-68D9BDAEB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09766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BEA93-CECD-9245-537F-5EB740987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0838CB-47C0-FA65-0654-210F7A02D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640AE-4ABB-6D78-CB25-96BDDE832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37C72-832A-4F25-DEE1-87336DB9A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F4060-924B-22BF-E24A-DDD81A503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8795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C1571-FA53-B5DA-2D9B-2CDE99247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F5DAA-5829-8E85-5318-C91072937A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9E1CBD-8BF3-5F4D-B3BF-524DC89B52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1DA50-6764-4140-4AB2-99CDD164E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762055-9AE6-D0C7-6287-AF0E7D0ED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A32405-7147-73B5-705D-63791DC38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53044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9878A-9540-C61A-11AD-7D0523EC1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C27C4D-2EA5-96FB-C0CF-DECDBDBC1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CA99BD-3D24-F8C5-F067-40A819DC80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AFBB73-1C48-B868-2558-57D87F3049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07777A-804E-31EE-E336-9BD5E018B3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181972-D3E9-BF37-82E8-326015C03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FD722D-6079-51C3-4741-1DC1C6380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3F9525-5771-B6A3-51F2-F167175D9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99765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FB66D-BB38-14AB-E279-A1B121FBD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61B7E2-C11B-3A76-26B9-37C4DA2B8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C751B6-C2C1-8636-FBF9-13D17EF21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EC54C3-7830-23FB-FFC4-CC255653A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44445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2F00D0-D596-4E24-7F35-CA986C95D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AE7D81-9C59-99B4-8356-1F5D249D4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4C473E-02AE-527E-9D09-BED27F739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9868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5DE16-FCAC-E456-DC05-5BC7C072D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383E9-583A-F0F2-8D5B-47B55C471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A4D8A-F9C4-703C-5B68-FA0B68A33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F406BD-A002-B404-1F4A-C4CFEAA22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8D40D7-FB13-9E0B-6D0D-0B154F687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97C000-451A-B93D-10D8-229586984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14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20697-B12B-11BF-5CD3-6E3F0B4A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1C5454-CDAE-7CA2-AACD-05A1501BDE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FAC7C2-C804-7156-2863-565170D66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D6FA1C-BAE0-7E6B-10C3-ED2D3E659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BC2D50-C567-BE77-0F7A-1B91086BE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75EC3C-C492-B738-D39A-32783DA64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5000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81C963-E87C-9749-788C-30AF8A5F7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843386-44EE-5F31-23E6-B1DE58628E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EAF442-FE1F-6FA7-F5F0-0A26D54E43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737D8-60D9-2262-B33C-A88199EE7D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9ED0C8-E503-94F7-614B-BDF3DF887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8586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Relationship Id="rId9" Type="http://schemas.openxmlformats.org/officeDocument/2006/relationships/image" Target="../media/image1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E2EA4-1D56-5090-8E42-3741A5EC0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/>
              <a:t>30.01.2025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DC9FE5-6C84-EE9F-8F7A-A44A8E5C80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 dirty="0"/>
              <a:t>Pascal</a:t>
            </a:r>
          </a:p>
        </p:txBody>
      </p:sp>
    </p:spTree>
    <p:extLst>
      <p:ext uri="{BB962C8B-B14F-4D97-AF65-F5344CB8AC3E}">
        <p14:creationId xmlns:p14="http://schemas.microsoft.com/office/powerpoint/2010/main" val="324754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EE3FD-BC66-3444-2372-D97A8EB58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Unfold muon flux up to 1 PeV, 5 systematics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BAE86A-C470-1ED5-D14D-381A8B53A2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8600"/>
            <a:ext cx="7188200" cy="5359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06C8EA-2192-1265-CA01-55A9C8FC97D7}"/>
              </a:ext>
            </a:extLst>
          </p:cNvPr>
          <p:cNvSpPr txBox="1"/>
          <p:nvPr/>
        </p:nvSpPr>
        <p:spPr>
          <a:xfrm>
            <a:off x="1569304" y="1226753"/>
            <a:ext cx="3215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DE" dirty="0"/>
              <a:t>0 = [1e5, …, 1, 1, 1, 0.2, -0.05]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9212C6-E26D-F5A9-D120-9335B35DA8D7}"/>
              </a:ext>
            </a:extLst>
          </p:cNvPr>
          <p:cNvSpPr txBox="1"/>
          <p:nvPr/>
        </p:nvSpPr>
        <p:spPr>
          <a:xfrm>
            <a:off x="8254314" y="2644346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minuit</a:t>
            </a:r>
          </a:p>
        </p:txBody>
      </p:sp>
    </p:spTree>
    <p:extLst>
      <p:ext uri="{BB962C8B-B14F-4D97-AF65-F5344CB8AC3E}">
        <p14:creationId xmlns:p14="http://schemas.microsoft.com/office/powerpoint/2010/main" val="4206561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1CE6C-AAE2-E269-0D47-C7A8DCDDF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Unfold muon flux up to 1 PeV, 5 systematics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82272F-3B64-B852-58AD-B5E5B7644D1F}"/>
              </a:ext>
            </a:extLst>
          </p:cNvPr>
          <p:cNvSpPr txBox="1"/>
          <p:nvPr/>
        </p:nvSpPr>
        <p:spPr>
          <a:xfrm>
            <a:off x="1569304" y="1226753"/>
            <a:ext cx="3215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DE" dirty="0"/>
              <a:t>0 = [1e5, …, 1, 1, 1, 0.2, -0.05]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1A8D53-145A-E165-E63C-41F1DBB7C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8600"/>
            <a:ext cx="7188200" cy="5359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12A2D0-48EA-7024-B4E6-2F5D123EE729}"/>
              </a:ext>
            </a:extLst>
          </p:cNvPr>
          <p:cNvSpPr txBox="1"/>
          <p:nvPr/>
        </p:nvSpPr>
        <p:spPr>
          <a:xfrm>
            <a:off x="8019535" y="2656703"/>
            <a:ext cx="822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mcmc</a:t>
            </a:r>
          </a:p>
        </p:txBody>
      </p:sp>
    </p:spTree>
    <p:extLst>
      <p:ext uri="{BB962C8B-B14F-4D97-AF65-F5344CB8AC3E}">
        <p14:creationId xmlns:p14="http://schemas.microsoft.com/office/powerpoint/2010/main" val="3597125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graph&#10;&#10;AI-generated content may be incorrect.">
            <a:extLst>
              <a:ext uri="{FF2B5EF4-FFF2-40B4-BE49-F238E27FC236}">
                <a16:creationId xmlns:a16="http://schemas.microsoft.com/office/drawing/2014/main" id="{984A34C5-CC30-ABF1-4A60-AE01B9A3F2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3005" y="18299"/>
            <a:ext cx="6858000" cy="6858000"/>
          </a:xfrm>
        </p:spPr>
      </p:pic>
    </p:spTree>
    <p:extLst>
      <p:ext uri="{BB962C8B-B14F-4D97-AF65-F5344CB8AC3E}">
        <p14:creationId xmlns:p14="http://schemas.microsoft.com/office/powerpoint/2010/main" val="970879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BB7B70-F47A-F152-442A-9BFBD1E8B1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C6020-F144-083E-E76F-3A16974A8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Unfold muon flux up to 20 PeV, 5 systematics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1E95DD-5748-4283-831E-6404C5DE8267}"/>
              </a:ext>
            </a:extLst>
          </p:cNvPr>
          <p:cNvSpPr txBox="1"/>
          <p:nvPr/>
        </p:nvSpPr>
        <p:spPr>
          <a:xfrm>
            <a:off x="1569304" y="1226753"/>
            <a:ext cx="3215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DE" dirty="0"/>
              <a:t>0 = [1e5, …, 1, 1, 1, 0.2, -0.05]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9B7FC9-F484-BAC8-A109-7D8692DDE39F}"/>
              </a:ext>
            </a:extLst>
          </p:cNvPr>
          <p:cNvSpPr txBox="1"/>
          <p:nvPr/>
        </p:nvSpPr>
        <p:spPr>
          <a:xfrm>
            <a:off x="8254314" y="2644346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minuit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CC737C-F8C2-FFFD-B6CF-1BB435871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8600"/>
            <a:ext cx="7188200" cy="535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216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1C30877-B930-3EE0-9EBE-2E408FC41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8600"/>
            <a:ext cx="7188200" cy="5359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F03DABF-E19C-5801-72F9-0B628E0DEFB3}"/>
              </a:ext>
            </a:extLst>
          </p:cNvPr>
          <p:cNvSpPr txBox="1"/>
          <p:nvPr/>
        </p:nvSpPr>
        <p:spPr>
          <a:xfrm>
            <a:off x="8266955" y="2897447"/>
            <a:ext cx="822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mcmc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0EBC1B9-B07C-60C9-4656-39D1A2D1D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DE" dirty="0"/>
              <a:t>Unfold muon flux up to 20 PeV, 5 systematics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0F70EC-B643-2CDD-F482-EAF34A46A1B5}"/>
              </a:ext>
            </a:extLst>
          </p:cNvPr>
          <p:cNvSpPr txBox="1"/>
          <p:nvPr/>
        </p:nvSpPr>
        <p:spPr>
          <a:xfrm>
            <a:off x="1569304" y="1226753"/>
            <a:ext cx="3215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DE" dirty="0"/>
              <a:t>0 = [1e5, …, 1, 1, 1, 0.2, -0.05]</a:t>
            </a:r>
          </a:p>
        </p:txBody>
      </p:sp>
    </p:spTree>
    <p:extLst>
      <p:ext uri="{BB962C8B-B14F-4D97-AF65-F5344CB8AC3E}">
        <p14:creationId xmlns:p14="http://schemas.microsoft.com/office/powerpoint/2010/main" val="3878750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diagram of a number of circles&#10;&#10;AI-generated content may be incorrect.">
            <a:extLst>
              <a:ext uri="{FF2B5EF4-FFF2-40B4-BE49-F238E27FC236}">
                <a16:creationId xmlns:a16="http://schemas.microsoft.com/office/drawing/2014/main" id="{655FA3C9-64A9-FCC4-3D2B-C0687DEE7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4706" y="0"/>
            <a:ext cx="6851586" cy="6851586"/>
          </a:xfrm>
        </p:spPr>
      </p:pic>
    </p:spTree>
    <p:extLst>
      <p:ext uri="{BB962C8B-B14F-4D97-AF65-F5344CB8AC3E}">
        <p14:creationId xmlns:p14="http://schemas.microsoft.com/office/powerpoint/2010/main" val="14665900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037166-BAD3-4689-507D-AF69E0E28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8347" y="2165099"/>
            <a:ext cx="2884714" cy="2165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190CC4-C645-F93E-A551-751814353E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347" y="4692901"/>
            <a:ext cx="2884715" cy="21651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1AB0ED-65EC-0EA8-50A9-BB8E5F509A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8939" y="-1"/>
            <a:ext cx="2884714" cy="2165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56E514A-403A-7219-D3D4-2130B3EC6F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8939" y="2165099"/>
            <a:ext cx="2884714" cy="21651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CCED892-F953-5E1D-E63A-C9BF177635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8939" y="4692901"/>
            <a:ext cx="2884714" cy="2165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4CF5CCE-EEA9-C8C2-1527-5FDFEDF7A31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07286" y="4692901"/>
            <a:ext cx="2884713" cy="216509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287018B-16AC-05BA-220E-738B5AF3A06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07286" y="0"/>
            <a:ext cx="2884714" cy="2165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35C263B-B08C-831C-6CBA-BCDD3FDE59D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07287" y="2165100"/>
            <a:ext cx="2884713" cy="216509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BF9E42E-9BF3-211B-990B-B12D6E0B6C9E}"/>
              </a:ext>
            </a:extLst>
          </p:cNvPr>
          <p:cNvSpPr txBox="1"/>
          <p:nvPr/>
        </p:nvSpPr>
        <p:spPr>
          <a:xfrm>
            <a:off x="76200" y="48071"/>
            <a:ext cx="4387611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Fit systematic bins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</a:t>
            </a:r>
            <a:r>
              <a:rPr lang="en-DE" dirty="0"/>
              <a:t>est if fit is compatible with a constant </a:t>
            </a:r>
            <a:br>
              <a:rPr lang="en-DE" dirty="0"/>
            </a:br>
            <a:r>
              <a:rPr lang="en-DE" dirty="0"/>
              <a:t>y = 1 (p_value = 0.05)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Find linear fit with the lowest slope that </a:t>
            </a:r>
            <a:br>
              <a:rPr lang="en-GB" dirty="0"/>
            </a:br>
            <a:r>
              <a:rPr lang="en-GB" dirty="0"/>
              <a:t>is compatible with a </a:t>
            </a:r>
            <a:r>
              <a:rPr lang="en-GB" dirty="0" err="1"/>
              <a:t>p_value</a:t>
            </a:r>
            <a:r>
              <a:rPr lang="en-GB" dirty="0"/>
              <a:t> = 0.2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Require fit is going through (1,1)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202139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7BD30F-269B-24CD-02C1-156F42B1D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486030"/>
            <a:ext cx="5917475" cy="43719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1CB3A1-FBE2-8DDA-C9C8-DADB027A3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4525" y="2486030"/>
            <a:ext cx="5917475" cy="437197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7DC1ED2-E3C9-D750-05EA-2DEF8780E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Relation between primary energy and muon energy at surface and entry</a:t>
            </a:r>
          </a:p>
        </p:txBody>
      </p:sp>
    </p:spTree>
    <p:extLst>
      <p:ext uri="{BB962C8B-B14F-4D97-AF65-F5344CB8AC3E}">
        <p14:creationId xmlns:p14="http://schemas.microsoft.com/office/powerpoint/2010/main" val="15127177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178</Words>
  <Application>Microsoft Macintosh PowerPoint</Application>
  <PresentationFormat>Widescreen</PresentationFormat>
  <Paragraphs>19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30.01.2025</vt:lpstr>
      <vt:lpstr>Unfold muon flux up to 1 PeV, 5 systematics</vt:lpstr>
      <vt:lpstr>Unfold muon flux up to 1 PeV, 5 systematics</vt:lpstr>
      <vt:lpstr>PowerPoint Presentation</vt:lpstr>
      <vt:lpstr>Unfold muon flux up to 20 PeV, 5 systematics</vt:lpstr>
      <vt:lpstr>Unfold muon flux up to 20 PeV, 5 systematics</vt:lpstr>
      <vt:lpstr>PowerPoint Presentation</vt:lpstr>
      <vt:lpstr>PowerPoint Presentation</vt:lpstr>
      <vt:lpstr>Relation between primary energy and muon energy at surface and entry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Pascal Gutjahr</dc:creator>
  <cp:lastModifiedBy>Pascal Gutjahr</cp:lastModifiedBy>
  <cp:revision>11</cp:revision>
  <dcterms:created xsi:type="dcterms:W3CDTF">2025-01-24T11:02:22Z</dcterms:created>
  <dcterms:modified xsi:type="dcterms:W3CDTF">2025-01-30T09:10:38Z</dcterms:modified>
</cp:coreProperties>
</file>

<file path=docProps/thumbnail.jpeg>
</file>